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70" r:id="rId4"/>
    <p:sldId id="268" r:id="rId5"/>
    <p:sldId id="269" r:id="rId6"/>
    <p:sldId id="271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599" autoAdjust="0"/>
  </p:normalViewPr>
  <p:slideViewPr>
    <p:cSldViewPr>
      <p:cViewPr varScale="1">
        <p:scale>
          <a:sx n="89" d="100"/>
          <a:sy n="89" d="100"/>
        </p:scale>
        <p:origin x="120" y="13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6/1/2018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6/1/2018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crc.tc.columbia.edu/dual-enrollment.html" TargetMode="External"/><Relationship Id="rId2" Type="http://schemas.openxmlformats.org/officeDocument/2006/relationships/hyperlink" Target="https://www.cnbc.com/video/300048976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s6nQpVI1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2017-2018 Goal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Deb Shew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812" y="533400"/>
            <a:ext cx="2463733" cy="2476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2" y="502920"/>
            <a:ext cx="2819400" cy="2187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SLO Goal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626085"/>
            <a:ext cx="11201400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90% of the students enrolled in Personal Finance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Semester will elect to sign up for the Transcripted Credit (dual credit) opportunity through CVTC</a:t>
            </a:r>
          </a:p>
          <a:p>
            <a:r>
              <a:rPr lang="en-US" sz="3200" dirty="0" smtClean="0"/>
              <a:t>Out of the 90%, 85% of students will successfully receive the two (2) credits from CVTC by earning a “C” or better at the completion of the class (73-76% per CVTC grading scale)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812" y="4741208"/>
            <a:ext cx="2581275" cy="1771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56" y="4724400"/>
            <a:ext cx="28575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SLO Goal Outcome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833" y="1752600"/>
            <a:ext cx="91440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100 % of the students enrolled in the Transcripted Credit opportunity</a:t>
            </a:r>
          </a:p>
          <a:p>
            <a:r>
              <a:rPr lang="en-US" sz="4000" dirty="0" smtClean="0"/>
              <a:t>91.3% Success Rate</a:t>
            </a:r>
          </a:p>
          <a:p>
            <a:pPr lvl="1"/>
            <a:r>
              <a:rPr lang="en-US" sz="4000" dirty="0" smtClean="0"/>
              <a:t>21 out of 23 students earned the two elective credits</a:t>
            </a:r>
          </a:p>
          <a:p>
            <a:pPr lvl="1"/>
            <a:r>
              <a:rPr lang="en-US" sz="4000" dirty="0" smtClean="0"/>
              <a:t>Other two students passed the class; did not obtain transcripted credit; grade below 73%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812" y="457200"/>
            <a:ext cx="3125986" cy="245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1696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I choose this SLO?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9412" y="1752600"/>
            <a:ext cx="10058399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Personal Finance is a graduation requirement for Fall Creek</a:t>
            </a:r>
            <a:endParaRPr lang="en-US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www.cnbc.com/video/3000489761</a:t>
            </a:r>
            <a:endParaRPr lang="en-US" dirty="0" smtClean="0"/>
          </a:p>
          <a:p>
            <a:r>
              <a:rPr lang="en-US" dirty="0" smtClean="0"/>
              <a:t>Is now a law in Wisconsin since January 2018 – must be taught K-12</a:t>
            </a:r>
          </a:p>
          <a:p>
            <a:r>
              <a:rPr lang="en-US" dirty="0"/>
              <a:t>Dual enrollment students are more likely to finish high school, </a:t>
            </a:r>
            <a:r>
              <a:rPr lang="en-US" dirty="0" smtClean="0"/>
              <a:t>enroll </a:t>
            </a:r>
            <a:r>
              <a:rPr lang="en-US" dirty="0"/>
              <a:t>in a postsecondary institution, and experience greater postsecondary </a:t>
            </a:r>
            <a:r>
              <a:rPr lang="en-US" dirty="0" smtClean="0"/>
              <a:t>success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ccrc.tc.columbia.edu/dual-enrollment.html</a:t>
            </a:r>
            <a:endParaRPr lang="en-US" dirty="0" smtClean="0"/>
          </a:p>
          <a:p>
            <a:pPr lvl="1"/>
            <a:r>
              <a:rPr lang="en-US" sz="2400" dirty="0" smtClean="0"/>
              <a:t>WI vs. USA: High School Dual Enrollment Pathways into College</a:t>
            </a:r>
            <a:r>
              <a:rPr lang="en-US" sz="2400" dirty="0"/>
              <a:t> 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12" y="5100584"/>
            <a:ext cx="2714625" cy="1443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612" y="197617"/>
            <a:ext cx="3571875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Earning College Credits in High School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1699148"/>
            <a:ext cx="10363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Save money $$$$$</a:t>
            </a:r>
          </a:p>
          <a:p>
            <a:pPr lvl="1"/>
            <a:r>
              <a:rPr lang="en-US" dirty="0" smtClean="0"/>
              <a:t>Over $1000 per credit at four-year university to less than $150 at a two-year college</a:t>
            </a:r>
          </a:p>
          <a:p>
            <a:pPr lvl="1"/>
            <a:r>
              <a:rPr lang="en-US" dirty="0" smtClean="0"/>
              <a:t>Overall average cost of about $600 per credit</a:t>
            </a:r>
          </a:p>
          <a:p>
            <a:r>
              <a:rPr lang="en-US" dirty="0" smtClean="0"/>
              <a:t>Finish on time</a:t>
            </a:r>
          </a:p>
          <a:p>
            <a:pPr lvl="1"/>
            <a:r>
              <a:rPr lang="en-US" dirty="0" smtClean="0"/>
              <a:t>Hard to finish in two and four years</a:t>
            </a:r>
          </a:p>
          <a:p>
            <a:r>
              <a:rPr lang="en-US" dirty="0" smtClean="0"/>
              <a:t>Ease into college studies</a:t>
            </a:r>
          </a:p>
          <a:p>
            <a:pPr lvl="1"/>
            <a:r>
              <a:rPr lang="en-US" dirty="0" smtClean="0"/>
              <a:t>Rigor, time management</a:t>
            </a:r>
          </a:p>
          <a:p>
            <a:r>
              <a:rPr lang="en-US" dirty="0" smtClean="0"/>
              <a:t>Improve college admission chances</a:t>
            </a:r>
          </a:p>
          <a:p>
            <a:pPr lvl="1"/>
            <a:r>
              <a:rPr lang="en-US" dirty="0" smtClean="0"/>
              <a:t>Competition </a:t>
            </a:r>
          </a:p>
          <a:p>
            <a:pPr lvl="1"/>
            <a:r>
              <a:rPr lang="en-US" dirty="0" smtClean="0"/>
              <a:t>Shows strong abilities, initiative, and good planning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12" y="2590800"/>
            <a:ext cx="5168900" cy="3876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 in the New Economy</a:t>
            </a:r>
            <a:endParaRPr lang="en-US" dirty="0"/>
          </a:p>
        </p:txBody>
      </p:sp>
      <p:pic>
        <p:nvPicPr>
          <p:cNvPr id="4" name="zs6nQpVI16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22612" y="4286250"/>
            <a:ext cx="4572000" cy="257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012" y="1676400"/>
            <a:ext cx="118110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Balance between education and workforce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University degree doesn’t necessarily prepare a person for employment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Education alone does not guarantee one’s income level potential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 2018, Harvard predicts only 33% of all jobs will require a four-year degree or more, while the majority will be middle-skilled jobs requiring technical skills and training at the credential or Associates’ Degree </a:t>
            </a:r>
            <a:r>
              <a:rPr lang="en-US" sz="2400" dirty="0" smtClean="0"/>
              <a:t>level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1:2:7 – for every occupation that requires a master’s degree or more, two professional jobs require a university degree and there are over half a dozen jobs requiring a one-year certificate of 2-year degree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23212" y="5867400"/>
            <a:ext cx="2971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Dr. Kevin Fleming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538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753</TotalTime>
  <Words>367</Words>
  <Application>Microsoft Office PowerPoint</Application>
  <PresentationFormat>Custom</PresentationFormat>
  <Paragraphs>35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Consolas</vt:lpstr>
      <vt:lpstr>Corbel</vt:lpstr>
      <vt:lpstr>Chalkboard 16x9</vt:lpstr>
      <vt:lpstr>2017-2018 Goal</vt:lpstr>
      <vt:lpstr>SLO Goal</vt:lpstr>
      <vt:lpstr>SLO Goal Outcome</vt:lpstr>
      <vt:lpstr>Why did I choose this SLO?</vt:lpstr>
      <vt:lpstr>Benefits of Earning College Credits in High School</vt:lpstr>
      <vt:lpstr>Student Success in the New Economy</vt:lpstr>
    </vt:vector>
  </TitlesOfParts>
  <Company>Fall Creeek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2017-2018 Goal</dc:title>
  <dc:creator>Deb Shew</dc:creator>
  <cp:lastModifiedBy>Deb Shew</cp:lastModifiedBy>
  <cp:revision>16</cp:revision>
  <dcterms:created xsi:type="dcterms:W3CDTF">2018-05-29T15:39:40Z</dcterms:created>
  <dcterms:modified xsi:type="dcterms:W3CDTF">2018-06-01T20:10:44Z</dcterms:modified>
</cp:coreProperties>
</file>